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2025-04-05T14:50:31Z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